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E53C-4647-471C-B37E-C46F13591454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9FF6-2A69-41B6-BAC4-D9E7A7625B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E53C-4647-471C-B37E-C46F13591454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9FF6-2A69-41B6-BAC4-D9E7A7625B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E53C-4647-471C-B37E-C46F13591454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9FF6-2A69-41B6-BAC4-D9E7A7625B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E53C-4647-471C-B37E-C46F13591454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9FF6-2A69-41B6-BAC4-D9E7A7625B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E53C-4647-471C-B37E-C46F13591454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9FF6-2A69-41B6-BAC4-D9E7A7625B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E53C-4647-471C-B37E-C46F13591454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9FF6-2A69-41B6-BAC4-D9E7A7625B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E53C-4647-471C-B37E-C46F13591454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9FF6-2A69-41B6-BAC4-D9E7A7625B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E53C-4647-471C-B37E-C46F13591454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9FF6-2A69-41B6-BAC4-D9E7A7625B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E53C-4647-471C-B37E-C46F13591454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9FF6-2A69-41B6-BAC4-D9E7A7625B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E53C-4647-471C-B37E-C46F13591454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9FF6-2A69-41B6-BAC4-D9E7A7625B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E53C-4647-471C-B37E-C46F13591454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29FF6-2A69-41B6-BAC4-D9E7A7625B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1E53C-4647-471C-B37E-C46F13591454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29FF6-2A69-41B6-BAC4-D9E7A7625B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fc09.deviantart.net/fs70/i/2010/282/9/3/nazi_power_during_ww2_map_by_redsquirrel2k3-d30f7i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57200"/>
            <a:ext cx="8572500" cy="5819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jewishvirtuallibrary.org/jsource/images/au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878" y="533400"/>
            <a:ext cx="8242684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dtech2.boisestate.edu/normajordan/Images/ExterminationCamp_VirtualFieldTrip/AerialAuschwitz19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304800"/>
            <a:ext cx="8851900" cy="65719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fpp.co.uk/Auschwitz/images/Sketch140944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53365"/>
            <a:ext cx="8153400" cy="63188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codoh.com/graphics4/ballauschwitz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457200"/>
            <a:ext cx="6781800" cy="61251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2012-03-30T13:25:12Z</dcterms:created>
  <dcterms:modified xsi:type="dcterms:W3CDTF">2012-03-30T13:31:39Z</dcterms:modified>
</cp:coreProperties>
</file>