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307D-A746-4FDD-8EE5-FCE47E410BE7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0526-A280-4365-A59D-4CBFB2C901F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307D-A746-4FDD-8EE5-FCE47E410BE7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0526-A280-4365-A59D-4CBFB2C901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307D-A746-4FDD-8EE5-FCE47E410BE7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0526-A280-4365-A59D-4CBFB2C901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307D-A746-4FDD-8EE5-FCE47E410BE7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0526-A280-4365-A59D-4CBFB2C901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307D-A746-4FDD-8EE5-FCE47E410BE7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0526-A280-4365-A59D-4CBFB2C901F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307D-A746-4FDD-8EE5-FCE47E410BE7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0526-A280-4365-A59D-4CBFB2C901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307D-A746-4FDD-8EE5-FCE47E410BE7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0526-A280-4365-A59D-4CBFB2C901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307D-A746-4FDD-8EE5-FCE47E410BE7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0526-A280-4365-A59D-4CBFB2C901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307D-A746-4FDD-8EE5-FCE47E410BE7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0526-A280-4365-A59D-4CBFB2C901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307D-A746-4FDD-8EE5-FCE47E410BE7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0526-A280-4365-A59D-4CBFB2C901F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254307D-A746-4FDD-8EE5-FCE47E410BE7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8500526-A280-4365-A59D-4CBFB2C901F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254307D-A746-4FDD-8EE5-FCE47E410BE7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8500526-A280-4365-A59D-4CBFB2C901F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8077200" cy="1673352"/>
          </a:xfrm>
        </p:spPr>
        <p:txBody>
          <a:bodyPr>
            <a:normAutofit/>
          </a:bodyPr>
          <a:lstStyle/>
          <a:p>
            <a:r>
              <a:rPr lang="en-US" sz="6600" dirty="0" smtClean="0"/>
              <a:t>Discussion Questions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09800"/>
            <a:ext cx="7696200" cy="1752600"/>
          </a:xfrm>
        </p:spPr>
        <p:txBody>
          <a:bodyPr>
            <a:noAutofit/>
          </a:bodyPr>
          <a:lstStyle/>
          <a:p>
            <a:r>
              <a:rPr lang="en-US" sz="3600" i="1" dirty="0" smtClean="0"/>
              <a:t>The Hunger Games </a:t>
            </a:r>
            <a:r>
              <a:rPr lang="en-US" sz="3600" dirty="0" smtClean="0"/>
              <a:t>by Suzanne Collins</a:t>
            </a:r>
          </a:p>
          <a:p>
            <a:r>
              <a:rPr lang="en-US" sz="3600" dirty="0" smtClean="0"/>
              <a:t>a</a:t>
            </a:r>
            <a:r>
              <a:rPr lang="en-US" sz="3600" dirty="0" smtClean="0"/>
              <a:t>nd “The Lottery” by Shirley Jackson</a:t>
            </a: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 Lottery”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author’s main purpose in “The Lottery”?</a:t>
            </a:r>
          </a:p>
          <a:p>
            <a:endParaRPr lang="en-US" dirty="0" smtClean="0"/>
          </a:p>
          <a:p>
            <a:r>
              <a:rPr lang="en-US" dirty="0" smtClean="0"/>
              <a:t>What is the point she is trying to make?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Hunger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author’s main purpose in The Hunger Games?</a:t>
            </a:r>
          </a:p>
          <a:p>
            <a:endParaRPr lang="en-US" dirty="0" smtClean="0"/>
          </a:p>
          <a:p>
            <a:r>
              <a:rPr lang="en-US" dirty="0" smtClean="0"/>
              <a:t>What is the point she is trying to make?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the Stories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what ways are the stories alike?</a:t>
            </a:r>
          </a:p>
          <a:p>
            <a:endParaRPr lang="en-US" dirty="0" smtClean="0"/>
          </a:p>
          <a:p>
            <a:r>
              <a:rPr lang="en-US" dirty="0" smtClean="0"/>
              <a:t>How are the authors’ points of view the same?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Contrast the Stories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are the stories different?</a:t>
            </a:r>
          </a:p>
          <a:p>
            <a:endParaRPr lang="en-US" dirty="0" smtClean="0"/>
          </a:p>
          <a:p>
            <a:r>
              <a:rPr lang="en-US" dirty="0" smtClean="0"/>
              <a:t>Are there any differing view points between the authors?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events like the ones in “The Lottery” and </a:t>
            </a:r>
            <a:r>
              <a:rPr lang="en-US" i="1" dirty="0" smtClean="0"/>
              <a:t>The Hunger Games </a:t>
            </a:r>
            <a:r>
              <a:rPr lang="en-US" dirty="0" smtClean="0"/>
              <a:t>ever occur in our society?</a:t>
            </a:r>
          </a:p>
          <a:p>
            <a:endParaRPr lang="en-US" dirty="0" smtClean="0"/>
          </a:p>
          <a:p>
            <a:r>
              <a:rPr lang="en-US" dirty="0" smtClean="0"/>
              <a:t>What do we need to do to prevent it from happening?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Controlling free thought and emotions is important in a dystopian society. In what ways are emotions controlled in these two stories?</a:t>
            </a:r>
          </a:p>
          <a:p>
            <a:endParaRPr lang="en-US" dirty="0" smtClean="0"/>
          </a:p>
          <a:p>
            <a:r>
              <a:rPr lang="en-US" dirty="0" err="1" smtClean="0"/>
              <a:t>Katniss</a:t>
            </a:r>
            <a:r>
              <a:rPr lang="en-US" dirty="0" smtClean="0"/>
              <a:t> rebels through both free thought and the emotional connections she forms.  </a:t>
            </a:r>
            <a:r>
              <a:rPr lang="en-US" smtClean="0"/>
              <a:t>Explain how.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</TotalTime>
  <Words>180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Module</vt:lpstr>
      <vt:lpstr>Discussion Questions</vt:lpstr>
      <vt:lpstr>“The Lottery”</vt:lpstr>
      <vt:lpstr>Hunger Games</vt:lpstr>
      <vt:lpstr>Compare the Stories</vt:lpstr>
      <vt:lpstr>Contrast the Stories</vt:lpstr>
      <vt:lpstr>Our Society</vt:lpstr>
      <vt:lpstr>Emotional Connection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Questions</dc:title>
  <dc:creator> </dc:creator>
  <cp:lastModifiedBy> </cp:lastModifiedBy>
  <cp:revision>2</cp:revision>
  <dcterms:created xsi:type="dcterms:W3CDTF">2012-10-01T15:52:44Z</dcterms:created>
  <dcterms:modified xsi:type="dcterms:W3CDTF">2012-10-01T16:03:30Z</dcterms:modified>
</cp:coreProperties>
</file>