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179178-9C2F-491A-9196-F947A4E83CD3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1D20E6-498B-45B6-9876-D3784D2ED2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“Harrison Bergeron” </a:t>
            </a:r>
            <a:br>
              <a:rPr lang="en-US" dirty="0" smtClean="0"/>
            </a:br>
            <a:r>
              <a:rPr lang="en-US" dirty="0" smtClean="0"/>
              <a:t>by Kurt Vonnegut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measures were taken in the community to make sure that everyone was equal?</a:t>
            </a:r>
          </a:p>
          <a:p>
            <a:r>
              <a:rPr lang="en-US" dirty="0" smtClean="0"/>
              <a:t>Why did they choose to make everyone equal?</a:t>
            </a:r>
          </a:p>
          <a:p>
            <a:r>
              <a:rPr lang="en-US" dirty="0" smtClean="0"/>
              <a:t>Is there a difference between equal opportunity and equality?</a:t>
            </a:r>
          </a:p>
          <a:p>
            <a:r>
              <a:rPr lang="en-US" dirty="0" smtClean="0"/>
              <a:t>Can you have true equal opportunity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Handicapper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tried to “equalize” our society, what measures would we need to take?</a:t>
            </a:r>
          </a:p>
          <a:p>
            <a:r>
              <a:rPr lang="en-US" dirty="0" smtClean="0"/>
              <a:t>What problems could we prevent if we “handicapped” everyone into being equal?</a:t>
            </a:r>
          </a:p>
          <a:p>
            <a:r>
              <a:rPr lang="en-US" dirty="0" smtClean="0"/>
              <a:t>What problems would we create if we “handicapped” everyone into equality?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Harrison is a hero?</a:t>
            </a:r>
          </a:p>
          <a:p>
            <a:r>
              <a:rPr lang="en-US" dirty="0" smtClean="0"/>
              <a:t>Why or why not?</a:t>
            </a:r>
          </a:p>
          <a:p>
            <a:r>
              <a:rPr lang="en-US" dirty="0" smtClean="0"/>
              <a:t>What was he trying to accomplish with his defiance?</a:t>
            </a:r>
          </a:p>
          <a:p>
            <a:r>
              <a:rPr lang="en-US" dirty="0" smtClean="0"/>
              <a:t>Did it have the desired result?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131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“Harrison Bergeron”  by Kurt Vonnegut</vt:lpstr>
      <vt:lpstr>Equality for All</vt:lpstr>
      <vt:lpstr>Handicapper General</vt:lpstr>
      <vt:lpstr>Be a Hero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“Harrison Bergeron”  by Kurt Vonnegut</dc:title>
  <dc:creator> </dc:creator>
  <cp:lastModifiedBy> </cp:lastModifiedBy>
  <cp:revision>2</cp:revision>
  <dcterms:created xsi:type="dcterms:W3CDTF">2012-09-18T15:05:33Z</dcterms:created>
  <dcterms:modified xsi:type="dcterms:W3CDTF">2012-09-18T15:14:47Z</dcterms:modified>
</cp:coreProperties>
</file>