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5858C-E689-40F9-BE3D-96569256448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FC42-73A4-4C8F-9E59-60F3906C6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Power Words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/>
            </a:r>
            <a:br>
              <a:rPr lang="en-US" sz="10700" dirty="0" smtClean="0"/>
            </a:br>
            <a:r>
              <a:rPr lang="en-US" sz="10700" dirty="0" smtClean="0"/>
              <a:t>Summarize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retell the main parts, keep it short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/>
              <a:t>C</a:t>
            </a:r>
            <a:r>
              <a:rPr lang="en-US" sz="10700" dirty="0" smtClean="0"/>
              <a:t>ompare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tell how they are alike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/>
              <a:t>C</a:t>
            </a:r>
            <a:r>
              <a:rPr lang="en-US" sz="10700" dirty="0" smtClean="0"/>
              <a:t>ontrast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tell how they are different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/>
              <a:t>P</a:t>
            </a:r>
            <a:r>
              <a:rPr lang="en-US" sz="10700" dirty="0" smtClean="0"/>
              <a:t>redict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guess what will happen in the future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Trace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list in steps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700" dirty="0" smtClean="0"/>
              <a:t>Analyze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break down into pieces</a:t>
            </a:r>
            <a:endParaRPr lang="en-US" sz="6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678362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Infer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read between the lines, make a guess based on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Evaluate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Judge, list good and bad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Formulate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make a plan, come up with an idea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 smtClean="0"/>
              <a:t>Describe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tell everything about it, give details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/>
              <a:t>S</a:t>
            </a:r>
            <a:r>
              <a:rPr lang="en-US" sz="10700" dirty="0" smtClean="0"/>
              <a:t>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provide your reasons, back up what you say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700" dirty="0"/>
              <a:t>E</a:t>
            </a:r>
            <a:r>
              <a:rPr lang="en-US" sz="10700" dirty="0" smtClean="0"/>
              <a:t>xplain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tell how and why</a:t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 Words</vt:lpstr>
      <vt:lpstr>Trace list in steps </vt:lpstr>
      <vt:lpstr>Analyze  break down into pieces</vt:lpstr>
      <vt:lpstr>Infer read between the lines, make a guess based on information </vt:lpstr>
      <vt:lpstr>Evaluate Judge, list good and bad </vt:lpstr>
      <vt:lpstr>Formulate make a plan, come up with an idea </vt:lpstr>
      <vt:lpstr>Describe tell everything about it, give details </vt:lpstr>
      <vt:lpstr>Support provide your reasons, back up what you say </vt:lpstr>
      <vt:lpstr>Explain tell how and why </vt:lpstr>
      <vt:lpstr> Summarize retell the main parts, keep it short </vt:lpstr>
      <vt:lpstr>Compare tell how they are alike </vt:lpstr>
      <vt:lpstr>Contrast tell how they are different </vt:lpstr>
      <vt:lpstr>Predict guess what will happen in the future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Words</dc:title>
  <dc:creator> </dc:creator>
  <cp:lastModifiedBy> </cp:lastModifiedBy>
  <cp:revision>7</cp:revision>
  <dcterms:created xsi:type="dcterms:W3CDTF">2012-08-17T19:46:14Z</dcterms:created>
  <dcterms:modified xsi:type="dcterms:W3CDTF">2012-08-20T16:42:39Z</dcterms:modified>
</cp:coreProperties>
</file>