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60" r:id="rId5"/>
    <p:sldId id="261" r:id="rId6"/>
    <p:sldId id="268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983A7-8853-48DF-9BC0-F7540CAFCAA9}" type="datetimeFigureOut">
              <a:rPr lang="en-US" smtClean="0"/>
              <a:pPr/>
              <a:t>8/27/2012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9AAD2-B9F5-40BE-9A5B-9F3ED55CD4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983A7-8853-48DF-9BC0-F7540CAFCAA9}" type="datetimeFigureOut">
              <a:rPr lang="en-US" smtClean="0"/>
              <a:pPr/>
              <a:t>8/27/2012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9AAD2-B9F5-40BE-9A5B-9F3ED55CD4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983A7-8853-48DF-9BC0-F7540CAFCAA9}" type="datetimeFigureOut">
              <a:rPr lang="en-US" smtClean="0"/>
              <a:pPr/>
              <a:t>8/27/2012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9AAD2-B9F5-40BE-9A5B-9F3ED55CD4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983A7-8853-48DF-9BC0-F7540CAFCAA9}" type="datetimeFigureOut">
              <a:rPr lang="en-US" smtClean="0"/>
              <a:pPr/>
              <a:t>8/27/2012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9AAD2-B9F5-40BE-9A5B-9F3ED55CD4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983A7-8853-48DF-9BC0-F7540CAFCAA9}" type="datetimeFigureOut">
              <a:rPr lang="en-US" smtClean="0"/>
              <a:pPr/>
              <a:t>8/27/2012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9AAD2-B9F5-40BE-9A5B-9F3ED55CD4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983A7-8853-48DF-9BC0-F7540CAFCAA9}" type="datetimeFigureOut">
              <a:rPr lang="en-US" smtClean="0"/>
              <a:pPr/>
              <a:t>8/27/2012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9AAD2-B9F5-40BE-9A5B-9F3ED55CD4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983A7-8853-48DF-9BC0-F7540CAFCAA9}" type="datetimeFigureOut">
              <a:rPr lang="en-US" smtClean="0"/>
              <a:pPr/>
              <a:t>8/27/2012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9AAD2-B9F5-40BE-9A5B-9F3ED55CD4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983A7-8853-48DF-9BC0-F7540CAFCAA9}" type="datetimeFigureOut">
              <a:rPr lang="en-US" smtClean="0"/>
              <a:pPr/>
              <a:t>8/27/2012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9AAD2-B9F5-40BE-9A5B-9F3ED55CD4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983A7-8853-48DF-9BC0-F7540CAFCAA9}" type="datetimeFigureOut">
              <a:rPr lang="en-US" smtClean="0"/>
              <a:pPr/>
              <a:t>8/27/2012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9AAD2-B9F5-40BE-9A5B-9F3ED55CD4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983A7-8853-48DF-9BC0-F7540CAFCAA9}" type="datetimeFigureOut">
              <a:rPr lang="en-US" smtClean="0"/>
              <a:pPr/>
              <a:t>8/27/2012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9AAD2-B9F5-40BE-9A5B-9F3ED55CD4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658983A7-8853-48DF-9BC0-F7540CAFCAA9}" type="datetimeFigureOut">
              <a:rPr lang="en-US" smtClean="0"/>
              <a:pPr/>
              <a:t>8/27/2012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3A79AAD2-B9F5-40BE-9A5B-9F3ED55CD4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658983A7-8853-48DF-9BC0-F7540CAFCAA9}" type="datetimeFigureOut">
              <a:rPr lang="en-US" smtClean="0"/>
              <a:pPr/>
              <a:t>8/27/2012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3A79AAD2-B9F5-40BE-9A5B-9F3ED55CD42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Writing </a:t>
            </a:r>
            <a:r>
              <a:rPr lang="en-US" dirty="0" smtClean="0"/>
              <a:t> </a:t>
            </a:r>
            <a:r>
              <a:rPr lang="en-US" dirty="0" smtClean="0"/>
              <a:t>Analysis</a:t>
            </a:r>
            <a:br>
              <a:rPr lang="en-US" dirty="0" smtClean="0"/>
            </a:br>
            <a:r>
              <a:rPr lang="en-US" dirty="0" smtClean="0"/>
              <a:t>----the modified “chunk”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Rewrite It!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Now that you have marked it up with revisions and editing, you must carefully rewrite the paragraph in your BEST handwriting without any mistakes!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First, analyze the prompt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many pieces are there to the prompt?</a:t>
            </a:r>
          </a:p>
          <a:p>
            <a:r>
              <a:rPr lang="en-US" dirty="0" smtClean="0"/>
              <a:t>What are the key words?</a:t>
            </a:r>
          </a:p>
          <a:p>
            <a:r>
              <a:rPr lang="en-US" dirty="0" smtClean="0"/>
              <a:t>If </a:t>
            </a:r>
            <a:r>
              <a:rPr lang="en-US" dirty="0" smtClean="0"/>
              <a:t>so, what do you know about </a:t>
            </a:r>
            <a:r>
              <a:rPr lang="en-US" dirty="0" smtClean="0"/>
              <a:t>it?</a:t>
            </a:r>
            <a:endParaRPr lang="en-US" dirty="0" smtClean="0"/>
          </a:p>
          <a:p>
            <a:r>
              <a:rPr lang="en-US" dirty="0" smtClean="0"/>
              <a:t>Answer the question in your head.</a:t>
            </a:r>
          </a:p>
          <a:p>
            <a:r>
              <a:rPr lang="en-US" dirty="0" smtClean="0"/>
              <a:t>Then, prepare to PROVE IT!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en-US" sz="7300" dirty="0" smtClean="0"/>
              <a:t>Write a topic sentence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Include </a:t>
            </a:r>
            <a:r>
              <a:rPr lang="en-US" dirty="0" smtClean="0"/>
              <a:t>the key words from the prompt</a:t>
            </a:r>
            <a:endParaRPr lang="en-US" dirty="0" smtClean="0"/>
          </a:p>
          <a:p>
            <a:r>
              <a:rPr lang="en-US" dirty="0" smtClean="0"/>
              <a:t>Throw </a:t>
            </a:r>
            <a:r>
              <a:rPr lang="en-US" dirty="0" smtClean="0"/>
              <a:t>back the prompt-----answer the question directly and thoroughly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Give a Concrete Detail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Tell </a:t>
            </a:r>
            <a:r>
              <a:rPr lang="en-US" dirty="0" smtClean="0"/>
              <a:t>a fact that proves the point you just made in your topic sentence</a:t>
            </a:r>
            <a:endParaRPr lang="en-US" dirty="0" smtClean="0"/>
          </a:p>
          <a:p>
            <a:r>
              <a:rPr lang="en-US" dirty="0" smtClean="0"/>
              <a:t>Make sure that it is something you can back up with proof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 Your Commentary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Commentary is your reasoning</a:t>
            </a:r>
          </a:p>
          <a:p>
            <a:r>
              <a:rPr lang="en-US" dirty="0" smtClean="0"/>
              <a:t>Tell why the concrete detail you just mentioned proves the point from your topic sentence</a:t>
            </a:r>
          </a:p>
          <a:p>
            <a:r>
              <a:rPr lang="en-US" dirty="0" smtClean="0"/>
              <a:t>Don’t just assume that everyone agrees </a:t>
            </a:r>
            <a:r>
              <a:rPr lang="en-US" dirty="0" smtClean="0"/>
              <a:t>with </a:t>
            </a:r>
            <a:r>
              <a:rPr lang="en-US" dirty="0" smtClean="0"/>
              <a:t>your concrete detail! Give them a reason to agree with you!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Give a second concrete detail and back it up with its own commentary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may be asked to give a second concrete detail to prove the point you made in your topic sentence</a:t>
            </a:r>
          </a:p>
          <a:p>
            <a:r>
              <a:rPr lang="en-US" dirty="0" smtClean="0"/>
              <a:t>If you use a second concrete detail, you must also back it up with commentary----give your reasoning why the concrete detail proves your point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Write a Strong 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Remind your reader about why your opinion on the topic is right</a:t>
            </a:r>
          </a:p>
          <a:p>
            <a:r>
              <a:rPr lang="en-US" dirty="0" smtClean="0"/>
              <a:t>Be firm, stand strong!</a:t>
            </a:r>
          </a:p>
          <a:p>
            <a:r>
              <a:rPr lang="en-US" dirty="0" smtClean="0"/>
              <a:t>Be creative, but don’t go overboard!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Revise Your Paragraph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Look at the paragraph as a whole.</a:t>
            </a:r>
          </a:p>
          <a:p>
            <a:r>
              <a:rPr lang="en-US" dirty="0" smtClean="0"/>
              <a:t>Did you offer a clear topic sentence what answered the prompt completely?</a:t>
            </a:r>
          </a:p>
          <a:p>
            <a:r>
              <a:rPr lang="en-US" dirty="0" smtClean="0"/>
              <a:t>Did you have 2 concrete details that are actual facts from the book?</a:t>
            </a:r>
          </a:p>
          <a:p>
            <a:r>
              <a:rPr lang="en-US" dirty="0" smtClean="0"/>
              <a:t>Does each concrete detail have a commentary sentence where you told us why you think it proves the point in your topic sentence?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Edit Your Sentences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Look at each individual sentence:</a:t>
            </a:r>
          </a:p>
          <a:p>
            <a:pPr lvl="1"/>
            <a:r>
              <a:rPr lang="en-US" dirty="0" smtClean="0"/>
              <a:t>Does each one start with a capital letter, end with the proper punctuation mark, and contain a COMPLETE  THOUGT?</a:t>
            </a:r>
          </a:p>
          <a:p>
            <a:pPr lvl="1"/>
            <a:r>
              <a:rPr lang="en-US" dirty="0" smtClean="0"/>
              <a:t>Did you check to see if your subjects and verbs agree with each other?</a:t>
            </a:r>
          </a:p>
          <a:p>
            <a:pPr lvl="1"/>
            <a:r>
              <a:rPr lang="en-US" dirty="0" smtClean="0"/>
              <a:t>Did you spell words correctly (look it up, dear!)</a:t>
            </a:r>
          </a:p>
          <a:p>
            <a:pPr lvl="1"/>
            <a:r>
              <a:rPr lang="en-US" dirty="0" smtClean="0"/>
              <a:t>Do you have commas where they should be?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31</TotalTime>
  <Words>388</Words>
  <Application>Microsoft Office PowerPoint</Application>
  <PresentationFormat>On-screen Show (4:3)</PresentationFormat>
  <Paragraphs>37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Module</vt:lpstr>
      <vt:lpstr>Writing  Analysis ----the modified “chunk”</vt:lpstr>
      <vt:lpstr>First, analyze the prompt</vt:lpstr>
      <vt:lpstr>Write a topic sentence </vt:lpstr>
      <vt:lpstr>Give a Concrete Detail</vt:lpstr>
      <vt:lpstr>Add Your Commentary</vt:lpstr>
      <vt:lpstr>Give a second concrete detail and back it up with its own commentary</vt:lpstr>
      <vt:lpstr>Write a Strong Conclusion</vt:lpstr>
      <vt:lpstr>Revise Your Paragraph</vt:lpstr>
      <vt:lpstr>Edit Your Sentences</vt:lpstr>
      <vt:lpstr>Rewrite It!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Literary Analysis ----the modified “chunk”</dc:title>
  <dc:creator> </dc:creator>
  <cp:lastModifiedBy> </cp:lastModifiedBy>
  <cp:revision>4</cp:revision>
  <dcterms:created xsi:type="dcterms:W3CDTF">2011-10-19T18:10:18Z</dcterms:created>
  <dcterms:modified xsi:type="dcterms:W3CDTF">2012-08-28T01:40:02Z</dcterms:modified>
</cp:coreProperties>
</file>