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58983A7-8853-48DF-9BC0-F7540CAFCAA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A79AAD2-B9F5-40BE-9A5B-9F3ED55CD4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Literary Analysis</a:t>
            </a:r>
            <a:br>
              <a:rPr lang="en-US" dirty="0" smtClean="0"/>
            </a:br>
            <a:r>
              <a:rPr lang="en-US" dirty="0" smtClean="0"/>
              <a:t>----the modified “chunk”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 Your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paragraph as a whole.</a:t>
            </a:r>
          </a:p>
          <a:p>
            <a:r>
              <a:rPr lang="en-US" dirty="0" smtClean="0"/>
              <a:t>Did you offer a clear topic sentence what answered the prompt completely?</a:t>
            </a:r>
          </a:p>
          <a:p>
            <a:r>
              <a:rPr lang="en-US" dirty="0" smtClean="0"/>
              <a:t>Did you have 2 concrete details that are actual facts from the book?</a:t>
            </a:r>
          </a:p>
          <a:p>
            <a:r>
              <a:rPr lang="en-US" dirty="0" smtClean="0"/>
              <a:t>Does each concrete detail have a commentary sentence where you told us why you think it proves the point in your topic sentence?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Your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each individual sentence:</a:t>
            </a:r>
          </a:p>
          <a:p>
            <a:pPr lvl="1"/>
            <a:r>
              <a:rPr lang="en-US" dirty="0" smtClean="0"/>
              <a:t>Does each one start with a capital letter, end with the proper punctuation mark, and contain a COMPLETE  THOUGT?</a:t>
            </a:r>
          </a:p>
          <a:p>
            <a:pPr lvl="1"/>
            <a:r>
              <a:rPr lang="en-US" dirty="0" smtClean="0"/>
              <a:t>Did you check to see if your subjects and verbs agree with each other?</a:t>
            </a:r>
          </a:p>
          <a:p>
            <a:pPr lvl="1"/>
            <a:r>
              <a:rPr lang="en-US" dirty="0" smtClean="0"/>
              <a:t>Did you spell words correctly (look it up, dear!)</a:t>
            </a:r>
          </a:p>
          <a:p>
            <a:pPr lvl="1"/>
            <a:r>
              <a:rPr lang="en-US" dirty="0" smtClean="0"/>
              <a:t>Do you have commas where they should be?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marked it up with revisions and editing, you must carefully rewrite the paragraph in your BEST handwriting without any mistakes!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analyze the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pieces are there to the prompt?</a:t>
            </a:r>
          </a:p>
          <a:p>
            <a:r>
              <a:rPr lang="en-US" dirty="0" smtClean="0"/>
              <a:t>What are the key words?</a:t>
            </a:r>
          </a:p>
          <a:p>
            <a:r>
              <a:rPr lang="en-US" dirty="0" smtClean="0"/>
              <a:t>Are certain characters, settings, or themes involved in the prompt?</a:t>
            </a:r>
          </a:p>
          <a:p>
            <a:r>
              <a:rPr lang="en-US" dirty="0" smtClean="0"/>
              <a:t>If so, what do you know about them?</a:t>
            </a:r>
          </a:p>
          <a:p>
            <a:r>
              <a:rPr lang="en-US" dirty="0" smtClean="0"/>
              <a:t>Answer the question in your head.</a:t>
            </a:r>
          </a:p>
          <a:p>
            <a:r>
              <a:rPr lang="en-US" dirty="0" smtClean="0"/>
              <a:t>Then, prepare to PROVE IT!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the attention of your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 them with a statement that leaves them thinking about your topic</a:t>
            </a:r>
          </a:p>
          <a:p>
            <a:r>
              <a:rPr lang="en-US" dirty="0" smtClean="0"/>
              <a:t>It could be a question, but it shouldn’t be very often</a:t>
            </a:r>
          </a:p>
          <a:p>
            <a:r>
              <a:rPr lang="en-US" dirty="0" smtClean="0"/>
              <a:t>Make it interesting so they want to keep reading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7300" dirty="0" smtClean="0"/>
              <a:t>Write a topic sentence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the title of the literary work</a:t>
            </a:r>
          </a:p>
          <a:p>
            <a:r>
              <a:rPr lang="en-US" dirty="0" smtClean="0"/>
              <a:t>Include the author’s name</a:t>
            </a:r>
          </a:p>
          <a:p>
            <a:r>
              <a:rPr lang="en-US" dirty="0" smtClean="0"/>
              <a:t>Clearly mention the character, setting, theme, etc. that the prompt  demands</a:t>
            </a:r>
          </a:p>
          <a:p>
            <a:r>
              <a:rPr lang="en-US" dirty="0" smtClean="0"/>
              <a:t>Throw back the prompt-----answer the question directly and thoroughly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a Concrete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an undisputable fact from the story</a:t>
            </a:r>
          </a:p>
          <a:p>
            <a:r>
              <a:rPr lang="en-US" dirty="0" smtClean="0"/>
              <a:t>Quoting directly is a good way to go</a:t>
            </a:r>
          </a:p>
          <a:p>
            <a:r>
              <a:rPr lang="en-US" dirty="0" smtClean="0"/>
              <a:t>The fact must prove the point you just made in your topic sentence</a:t>
            </a:r>
          </a:p>
          <a:p>
            <a:r>
              <a:rPr lang="en-US" dirty="0" smtClean="0"/>
              <a:t>Look for something exciting or interesting in the book that clearly proves your point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Your Commentary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Commentary is your reasoning</a:t>
            </a:r>
          </a:p>
          <a:p>
            <a:r>
              <a:rPr lang="en-US" dirty="0" smtClean="0"/>
              <a:t>Tell why the concrete detail you just mentioned proves the point from your topic sentence</a:t>
            </a:r>
          </a:p>
          <a:p>
            <a:r>
              <a:rPr lang="en-US" dirty="0" smtClean="0"/>
              <a:t>Don’t just assume that everyone agrees that your concrete detail! Give them a reason to agree with you!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another Concrete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second fact or quote from the book that proves your topic sentence</a:t>
            </a:r>
          </a:p>
          <a:p>
            <a:r>
              <a:rPr lang="en-US" dirty="0" smtClean="0"/>
              <a:t>It is a second prove for the SAME topic!</a:t>
            </a:r>
          </a:p>
          <a:p>
            <a:r>
              <a:rPr lang="en-US" dirty="0" smtClean="0"/>
              <a:t>Don’t digress!</a:t>
            </a:r>
          </a:p>
          <a:p>
            <a:r>
              <a:rPr lang="en-US" dirty="0" smtClean="0"/>
              <a:t>Be different than the first concrete detail-----don’t just repeat yourself</a:t>
            </a:r>
          </a:p>
          <a:p>
            <a:r>
              <a:rPr lang="en-US" dirty="0" smtClean="0"/>
              <a:t>Don’t retell the story either---you get one sentence here!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use your words and your thoughts to tell why your second concrete detail proves your point</a:t>
            </a:r>
          </a:p>
          <a:p>
            <a:r>
              <a:rPr lang="en-US" dirty="0" smtClean="0"/>
              <a:t>Don’t repeat yourself.</a:t>
            </a:r>
          </a:p>
          <a:p>
            <a:r>
              <a:rPr lang="en-US" dirty="0" smtClean="0"/>
              <a:t>Clearly tie your second concrete detail to your topic sentence.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 Strong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 your reader about why your opinion on the topic is right</a:t>
            </a:r>
          </a:p>
          <a:p>
            <a:r>
              <a:rPr lang="en-US" dirty="0" smtClean="0"/>
              <a:t>Be firm, stand strong!</a:t>
            </a:r>
          </a:p>
          <a:p>
            <a:r>
              <a:rPr lang="en-US" dirty="0" smtClean="0"/>
              <a:t>Be creative, but don’t go overboard!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</TotalTime>
  <Words>507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Writing Literary Analysis ----the modified “chunk”</vt:lpstr>
      <vt:lpstr>First, analyze the prompt</vt:lpstr>
      <vt:lpstr>Get the attention of your audience</vt:lpstr>
      <vt:lpstr>Write a topic sentence </vt:lpstr>
      <vt:lpstr>Give a Concrete Detail</vt:lpstr>
      <vt:lpstr>Add Your Commentary</vt:lpstr>
      <vt:lpstr>Give another Concrete Detail</vt:lpstr>
      <vt:lpstr>More Commentary</vt:lpstr>
      <vt:lpstr>Write a Strong Conclusion</vt:lpstr>
      <vt:lpstr>Revise Your Paragraph</vt:lpstr>
      <vt:lpstr>Edit Your Sentences</vt:lpstr>
      <vt:lpstr>Rewrite It!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Literary Analysis ----the modified “chunk”</dc:title>
  <dc:creator> </dc:creator>
  <cp:lastModifiedBy> </cp:lastModifiedBy>
  <cp:revision>3</cp:revision>
  <dcterms:created xsi:type="dcterms:W3CDTF">2011-10-19T18:10:18Z</dcterms:created>
  <dcterms:modified xsi:type="dcterms:W3CDTF">2011-10-19T18:36:26Z</dcterms:modified>
</cp:coreProperties>
</file>